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99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6E486-B1EF-41F7-B111-C8401DDD5A52}" type="datetimeFigureOut">
              <a:rPr lang="ru-RU" smtClean="0"/>
              <a:t>20.10.2010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72D1F-B454-40BC-8BE9-7FE2EE0C3F5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14874" y="-457200"/>
            <a:ext cx="13011150" cy="7315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Анастасия</dc:creator>
  <cp:lastModifiedBy>Анастасия</cp:lastModifiedBy>
  <cp:revision>1</cp:revision>
  <dcterms:created xsi:type="dcterms:W3CDTF">2010-10-20T14:54:47Z</dcterms:created>
  <dcterms:modified xsi:type="dcterms:W3CDTF">2010-10-20T14:57:17Z</dcterms:modified>
</cp:coreProperties>
</file>