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2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&#1058;&#1077;&#1083;&#1086;\&#1050;&#1085;&#1080;&#1075;&#1072;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Как</a:t>
            </a:r>
            <a:r>
              <a:rPr lang="ru-RU" baseline="0" dirty="0" smtClean="0"/>
              <a:t> я худела. </a:t>
            </a:r>
            <a:endParaRPr lang="ru-RU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12206943406452379"/>
          <c:y val="0.11516622922134731"/>
          <c:w val="0.8077373974208677"/>
          <c:h val="0.72203389830508502"/>
        </c:manualLayout>
      </c:layout>
      <c:lineChart>
        <c:grouping val="stacked"/>
        <c:ser>
          <c:idx val="0"/>
          <c:order val="0"/>
          <c:marker>
            <c:symbol val="none"/>
          </c:marker>
          <c:dLbls>
            <c:spPr>
              <a:ln>
                <a:noFill/>
              </a:ln>
            </c:spPr>
            <c:txPr>
              <a:bodyPr anchor="ctr" anchorCtr="0"/>
              <a:lstStyle/>
              <a:p>
                <a:pPr>
                  <a:defRPr sz="740" b="1" i="0" baseline="0">
                    <a:solidFill>
                      <a:sysClr val="windowText" lastClr="000000"/>
                    </a:solidFill>
                    <a:latin typeface="Aharoni" pitchFamily="2" charset="-79"/>
                  </a:defRPr>
                </a:pPr>
                <a:endParaRPr lang="ru-RU"/>
              </a:p>
            </c:txPr>
            <c:dLblPos val="ctr"/>
            <c:showVal val="1"/>
          </c:dLbls>
          <c:cat>
            <c:numRef>
              <c:f>вес!$B$3:$B$71</c:f>
              <c:numCache>
                <c:formatCode>dd/mm/yyyy</c:formatCode>
                <c:ptCount val="69"/>
                <c:pt idx="0">
                  <c:v>40000</c:v>
                </c:pt>
                <c:pt idx="1">
                  <c:v>40005</c:v>
                </c:pt>
                <c:pt idx="2">
                  <c:v>40006</c:v>
                </c:pt>
                <c:pt idx="3">
                  <c:v>40007</c:v>
                </c:pt>
                <c:pt idx="4">
                  <c:v>40008</c:v>
                </c:pt>
                <c:pt idx="5">
                  <c:v>40009</c:v>
                </c:pt>
                <c:pt idx="6">
                  <c:v>40010</c:v>
                </c:pt>
                <c:pt idx="7">
                  <c:v>40011</c:v>
                </c:pt>
                <c:pt idx="8">
                  <c:v>40012</c:v>
                </c:pt>
                <c:pt idx="9">
                  <c:v>40013</c:v>
                </c:pt>
                <c:pt idx="10">
                  <c:v>40016</c:v>
                </c:pt>
                <c:pt idx="11">
                  <c:v>40017</c:v>
                </c:pt>
                <c:pt idx="12">
                  <c:v>40018</c:v>
                </c:pt>
                <c:pt idx="13">
                  <c:v>40021</c:v>
                </c:pt>
                <c:pt idx="14">
                  <c:v>40024</c:v>
                </c:pt>
                <c:pt idx="15">
                  <c:v>40025</c:v>
                </c:pt>
                <c:pt idx="16">
                  <c:v>40026</c:v>
                </c:pt>
                <c:pt idx="17">
                  <c:v>40027</c:v>
                </c:pt>
                <c:pt idx="18">
                  <c:v>40028</c:v>
                </c:pt>
                <c:pt idx="19">
                  <c:v>40029</c:v>
                </c:pt>
                <c:pt idx="20">
                  <c:v>40030</c:v>
                </c:pt>
                <c:pt idx="21">
                  <c:v>40031</c:v>
                </c:pt>
                <c:pt idx="22">
                  <c:v>40032</c:v>
                </c:pt>
                <c:pt idx="23" formatCode="dd/mmm">
                  <c:v>40034</c:v>
                </c:pt>
                <c:pt idx="24" formatCode="dd/mmm">
                  <c:v>40035</c:v>
                </c:pt>
                <c:pt idx="25">
                  <c:v>40038</c:v>
                </c:pt>
                <c:pt idx="26">
                  <c:v>40042</c:v>
                </c:pt>
                <c:pt idx="27">
                  <c:v>40049</c:v>
                </c:pt>
                <c:pt idx="28">
                  <c:v>40052</c:v>
                </c:pt>
                <c:pt idx="29">
                  <c:v>40056</c:v>
                </c:pt>
                <c:pt idx="30">
                  <c:v>40059</c:v>
                </c:pt>
                <c:pt idx="31">
                  <c:v>40060</c:v>
                </c:pt>
                <c:pt idx="32">
                  <c:v>40072</c:v>
                </c:pt>
                <c:pt idx="33">
                  <c:v>40073</c:v>
                </c:pt>
                <c:pt idx="34">
                  <c:v>40076</c:v>
                </c:pt>
                <c:pt idx="35">
                  <c:v>40077</c:v>
                </c:pt>
                <c:pt idx="36">
                  <c:v>40079</c:v>
                </c:pt>
                <c:pt idx="37">
                  <c:v>40080</c:v>
                </c:pt>
                <c:pt idx="38">
                  <c:v>40081</c:v>
                </c:pt>
                <c:pt idx="39">
                  <c:v>40084</c:v>
                </c:pt>
                <c:pt idx="40">
                  <c:v>40087</c:v>
                </c:pt>
                <c:pt idx="41">
                  <c:v>40094</c:v>
                </c:pt>
                <c:pt idx="42">
                  <c:v>40097</c:v>
                </c:pt>
                <c:pt idx="43">
                  <c:v>40101</c:v>
                </c:pt>
                <c:pt idx="44">
                  <c:v>40102</c:v>
                </c:pt>
                <c:pt idx="45">
                  <c:v>40110</c:v>
                </c:pt>
                <c:pt idx="46">
                  <c:v>40133</c:v>
                </c:pt>
                <c:pt idx="47">
                  <c:v>40134</c:v>
                </c:pt>
                <c:pt idx="48">
                  <c:v>40137</c:v>
                </c:pt>
                <c:pt idx="49">
                  <c:v>40141</c:v>
                </c:pt>
                <c:pt idx="50">
                  <c:v>40145</c:v>
                </c:pt>
                <c:pt idx="51">
                  <c:v>40152</c:v>
                </c:pt>
                <c:pt idx="52">
                  <c:v>40153</c:v>
                </c:pt>
                <c:pt idx="53">
                  <c:v>40161</c:v>
                </c:pt>
                <c:pt idx="54">
                  <c:v>40162</c:v>
                </c:pt>
                <c:pt idx="55">
                  <c:v>40165</c:v>
                </c:pt>
                <c:pt idx="56">
                  <c:v>40171</c:v>
                </c:pt>
                <c:pt idx="57">
                  <c:v>40204</c:v>
                </c:pt>
                <c:pt idx="58">
                  <c:v>40224</c:v>
                </c:pt>
                <c:pt idx="59">
                  <c:v>40225</c:v>
                </c:pt>
                <c:pt idx="60">
                  <c:v>40226</c:v>
                </c:pt>
                <c:pt idx="61">
                  <c:v>40227</c:v>
                </c:pt>
                <c:pt idx="62">
                  <c:v>40229</c:v>
                </c:pt>
                <c:pt idx="63">
                  <c:v>40232</c:v>
                </c:pt>
                <c:pt idx="64">
                  <c:v>40233</c:v>
                </c:pt>
                <c:pt idx="65">
                  <c:v>40239</c:v>
                </c:pt>
                <c:pt idx="66">
                  <c:v>40243</c:v>
                </c:pt>
                <c:pt idx="67">
                  <c:v>40251</c:v>
                </c:pt>
                <c:pt idx="68">
                  <c:v>40255</c:v>
                </c:pt>
              </c:numCache>
            </c:numRef>
          </c:cat>
          <c:val>
            <c:numRef>
              <c:f>вес!$C$3:$C$71</c:f>
              <c:numCache>
                <c:formatCode>General</c:formatCode>
                <c:ptCount val="69"/>
                <c:pt idx="0">
                  <c:v>98.6</c:v>
                </c:pt>
                <c:pt idx="1">
                  <c:v>87.6</c:v>
                </c:pt>
                <c:pt idx="2">
                  <c:v>86.1</c:v>
                </c:pt>
                <c:pt idx="3">
                  <c:v>85.7</c:v>
                </c:pt>
                <c:pt idx="4">
                  <c:v>84.3</c:v>
                </c:pt>
                <c:pt idx="5">
                  <c:v>84.1</c:v>
                </c:pt>
                <c:pt idx="6">
                  <c:v>83.6</c:v>
                </c:pt>
                <c:pt idx="7">
                  <c:v>83</c:v>
                </c:pt>
                <c:pt idx="8">
                  <c:v>83.2</c:v>
                </c:pt>
                <c:pt idx="9">
                  <c:v>83.4</c:v>
                </c:pt>
                <c:pt idx="10">
                  <c:v>82.7</c:v>
                </c:pt>
                <c:pt idx="11">
                  <c:v>82.3</c:v>
                </c:pt>
                <c:pt idx="12">
                  <c:v>81.8</c:v>
                </c:pt>
                <c:pt idx="13">
                  <c:v>81.8</c:v>
                </c:pt>
                <c:pt idx="14">
                  <c:v>82.7</c:v>
                </c:pt>
                <c:pt idx="15">
                  <c:v>82.5</c:v>
                </c:pt>
                <c:pt idx="16">
                  <c:v>81.8</c:v>
                </c:pt>
                <c:pt idx="17">
                  <c:v>81.099999999999994</c:v>
                </c:pt>
                <c:pt idx="18">
                  <c:v>81</c:v>
                </c:pt>
                <c:pt idx="19">
                  <c:v>81.3</c:v>
                </c:pt>
                <c:pt idx="20">
                  <c:v>81.2</c:v>
                </c:pt>
                <c:pt idx="21">
                  <c:v>81</c:v>
                </c:pt>
                <c:pt idx="22">
                  <c:v>80.599999999999994</c:v>
                </c:pt>
                <c:pt idx="23">
                  <c:v>81.400000000000006</c:v>
                </c:pt>
                <c:pt idx="24">
                  <c:v>80.599999999999994</c:v>
                </c:pt>
                <c:pt idx="25">
                  <c:v>80.3</c:v>
                </c:pt>
                <c:pt idx="26">
                  <c:v>79.7</c:v>
                </c:pt>
                <c:pt idx="27">
                  <c:v>78.599999999999994</c:v>
                </c:pt>
                <c:pt idx="28">
                  <c:v>78.2</c:v>
                </c:pt>
                <c:pt idx="29">
                  <c:v>77.5</c:v>
                </c:pt>
                <c:pt idx="30">
                  <c:v>77.099999999999994</c:v>
                </c:pt>
                <c:pt idx="31">
                  <c:v>76.7</c:v>
                </c:pt>
                <c:pt idx="32">
                  <c:v>78.7</c:v>
                </c:pt>
                <c:pt idx="33">
                  <c:v>77.7</c:v>
                </c:pt>
                <c:pt idx="34">
                  <c:v>77.900000000000006</c:v>
                </c:pt>
                <c:pt idx="35">
                  <c:v>78.5</c:v>
                </c:pt>
                <c:pt idx="36">
                  <c:v>77.400000000000006</c:v>
                </c:pt>
                <c:pt idx="37">
                  <c:v>77.2</c:v>
                </c:pt>
                <c:pt idx="38">
                  <c:v>76.7</c:v>
                </c:pt>
                <c:pt idx="39">
                  <c:v>76.3</c:v>
                </c:pt>
                <c:pt idx="40">
                  <c:v>76.2</c:v>
                </c:pt>
                <c:pt idx="41">
                  <c:v>76.099999999999994</c:v>
                </c:pt>
                <c:pt idx="42">
                  <c:v>76</c:v>
                </c:pt>
                <c:pt idx="43">
                  <c:v>75.7</c:v>
                </c:pt>
                <c:pt idx="44">
                  <c:v>75</c:v>
                </c:pt>
                <c:pt idx="45">
                  <c:v>74.3</c:v>
                </c:pt>
                <c:pt idx="46">
                  <c:v>77.400000000000006</c:v>
                </c:pt>
                <c:pt idx="47">
                  <c:v>76.5</c:v>
                </c:pt>
                <c:pt idx="48">
                  <c:v>74.7</c:v>
                </c:pt>
                <c:pt idx="49">
                  <c:v>74.5</c:v>
                </c:pt>
                <c:pt idx="50">
                  <c:v>75.5</c:v>
                </c:pt>
                <c:pt idx="51">
                  <c:v>73.900000000000006</c:v>
                </c:pt>
                <c:pt idx="52">
                  <c:v>74.099999999999994</c:v>
                </c:pt>
                <c:pt idx="53">
                  <c:v>75.900000000000006</c:v>
                </c:pt>
                <c:pt idx="54">
                  <c:v>74.7</c:v>
                </c:pt>
                <c:pt idx="55">
                  <c:v>74.099999999999994</c:v>
                </c:pt>
                <c:pt idx="56">
                  <c:v>73.099999999999994</c:v>
                </c:pt>
                <c:pt idx="57">
                  <c:v>76</c:v>
                </c:pt>
                <c:pt idx="58">
                  <c:v>74.5</c:v>
                </c:pt>
                <c:pt idx="59">
                  <c:v>73.8</c:v>
                </c:pt>
                <c:pt idx="60">
                  <c:v>73.3</c:v>
                </c:pt>
                <c:pt idx="61">
                  <c:v>72.8</c:v>
                </c:pt>
                <c:pt idx="62">
                  <c:v>71.7</c:v>
                </c:pt>
                <c:pt idx="63">
                  <c:v>71</c:v>
                </c:pt>
                <c:pt idx="64">
                  <c:v>70.3</c:v>
                </c:pt>
                <c:pt idx="65">
                  <c:v>72.599999999999994</c:v>
                </c:pt>
                <c:pt idx="66">
                  <c:v>71.8</c:v>
                </c:pt>
                <c:pt idx="67">
                  <c:v>70.900000000000006</c:v>
                </c:pt>
                <c:pt idx="68">
                  <c:v>72.3</c:v>
                </c:pt>
              </c:numCache>
            </c:numRef>
          </c:val>
        </c:ser>
        <c:marker val="1"/>
        <c:axId val="44684416"/>
        <c:axId val="44685952"/>
      </c:lineChart>
      <c:catAx>
        <c:axId val="44684416"/>
        <c:scaling>
          <c:orientation val="minMax"/>
        </c:scaling>
        <c:axPos val="b"/>
        <c:numFmt formatCode="dd/mm/yyyy" sourceLinked="1"/>
        <c:minorTickMark val="out"/>
        <c:tickLblPos val="nextTo"/>
        <c:crossAx val="44685952"/>
        <c:crosses val="autoZero"/>
        <c:lblAlgn val="ctr"/>
        <c:lblOffset val="100"/>
        <c:tickLblSkip val="1"/>
      </c:catAx>
      <c:valAx>
        <c:axId val="44685952"/>
        <c:scaling>
          <c:orientation val="minMax"/>
          <c:max val="100"/>
          <c:min val="60"/>
        </c:scaling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title>
          <c:layout/>
        </c:title>
        <c:numFmt formatCode="General" sourceLinked="1"/>
        <c:majorTickMark val="none"/>
        <c:tickLblPos val="nextTo"/>
        <c:spPr>
          <a:ln>
            <a:gradFill flip="none" rotWithShape="1">
              <a:gsLst>
                <a:gs pos="0">
                  <a:srgbClr val="4F81BD">
                    <a:tint val="66000"/>
                    <a:satMod val="160000"/>
                  </a:srgbClr>
                </a:gs>
                <a:gs pos="50000">
                  <a:srgbClr val="4F81BD">
                    <a:tint val="44500"/>
                    <a:satMod val="160000"/>
                  </a:srgbClr>
                </a:gs>
                <a:gs pos="100000">
                  <a:srgbClr val="4F81BD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</a:ln>
        </c:spPr>
        <c:txPr>
          <a:bodyPr/>
          <a:lstStyle/>
          <a:p>
            <a:pPr>
              <a:defRPr sz="900" baseline="0"/>
            </a:pPr>
            <a:endParaRPr lang="ru-RU"/>
          </a:p>
        </c:txPr>
        <c:crossAx val="44684416"/>
        <c:crosses val="autoZero"/>
        <c:crossBetween val="midCat"/>
        <c:majorUnit val="1"/>
        <c:minorUnit val="1"/>
      </c:valAx>
      <c:sp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1"/>
          <a:tileRect/>
        </a:gradFill>
        <a:ln>
          <a:solidFill>
            <a:schemeClr val="accent2">
              <a:lumMod val="60000"/>
              <a:lumOff val="40000"/>
            </a:schemeClr>
          </a:solidFill>
        </a:ln>
        <a:scene3d>
          <a:camera prst="orthographicFront"/>
          <a:lightRig rig="chilly" dir="t"/>
        </a:scene3d>
        <a:sp3d prstMaterial="matte"/>
      </c:spPr>
    </c:plotArea>
    <c:legend>
      <c:legendPos val="r"/>
      <c:layout/>
    </c:legend>
    <c:plotVisOnly val="1"/>
    <c:dispBlanksAs val="zero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A555-B8CF-4BDC-B044-104A004F433E}" type="datetimeFigureOut">
              <a:rPr lang="ru-RU" smtClean="0"/>
              <a:t>18.03.2010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8E992-F554-4BF5-8B99-2710B560E0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A555-B8CF-4BDC-B044-104A004F433E}" type="datetimeFigureOut">
              <a:rPr lang="ru-RU" smtClean="0"/>
              <a:t>18.03.2010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8E992-F554-4BF5-8B99-2710B560E0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A555-B8CF-4BDC-B044-104A004F433E}" type="datetimeFigureOut">
              <a:rPr lang="ru-RU" smtClean="0"/>
              <a:t>18.03.2010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8E992-F554-4BF5-8B99-2710B560E0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A555-B8CF-4BDC-B044-104A004F433E}" type="datetimeFigureOut">
              <a:rPr lang="ru-RU" smtClean="0"/>
              <a:t>18.03.2010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8E992-F554-4BF5-8B99-2710B560E0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A555-B8CF-4BDC-B044-104A004F433E}" type="datetimeFigureOut">
              <a:rPr lang="ru-RU" smtClean="0"/>
              <a:t>18.03.2010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8E992-F554-4BF5-8B99-2710B560E0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A555-B8CF-4BDC-B044-104A004F433E}" type="datetimeFigureOut">
              <a:rPr lang="ru-RU" smtClean="0"/>
              <a:t>18.03.2010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8E992-F554-4BF5-8B99-2710B560E0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A555-B8CF-4BDC-B044-104A004F433E}" type="datetimeFigureOut">
              <a:rPr lang="ru-RU" smtClean="0"/>
              <a:t>18.03.2010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8E992-F554-4BF5-8B99-2710B560E0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A555-B8CF-4BDC-B044-104A004F433E}" type="datetimeFigureOut">
              <a:rPr lang="ru-RU" smtClean="0"/>
              <a:t>18.03.2010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8E992-F554-4BF5-8B99-2710B560E0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A555-B8CF-4BDC-B044-104A004F433E}" type="datetimeFigureOut">
              <a:rPr lang="ru-RU" smtClean="0"/>
              <a:t>18.03.2010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8E992-F554-4BF5-8B99-2710B560E0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A555-B8CF-4BDC-B044-104A004F433E}" type="datetimeFigureOut">
              <a:rPr lang="ru-RU" smtClean="0"/>
              <a:t>18.03.2010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8E992-F554-4BF5-8B99-2710B560E0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A555-B8CF-4BDC-B044-104A004F433E}" type="datetimeFigureOut">
              <a:rPr lang="ru-RU" smtClean="0"/>
              <a:t>18.03.2010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8E992-F554-4BF5-8B99-2710B560E0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3A555-B8CF-4BDC-B044-104A004F433E}" type="datetimeFigureOut">
              <a:rPr lang="ru-RU" smtClean="0"/>
              <a:t>18.03.2010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8E992-F554-4BF5-8B99-2710B560E0F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Диаграмма 3"/>
          <p:cNvGraphicFramePr>
            <a:graphicFrameLocks noGrp="1"/>
          </p:cNvGraphicFramePr>
          <p:nvPr/>
        </p:nvGraphicFramePr>
        <p:xfrm>
          <a:off x="-214345" y="0"/>
          <a:ext cx="9358346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6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</cp:revision>
  <dcterms:created xsi:type="dcterms:W3CDTF">2010-03-18T04:33:43Z</dcterms:created>
  <dcterms:modified xsi:type="dcterms:W3CDTF">2010-03-18T04:36:44Z</dcterms:modified>
</cp:coreProperties>
</file>